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</p:sldIdLst>
  <p:sldSz cy="15117750" cx="10691800"/>
  <p:notesSz cx="7099300" cy="10234600"/>
  <p:embeddedFontLst>
    <p:embeddedFont>
      <p:font typeface="Roboto"/>
      <p:regular r:id="rId8"/>
      <p:bold r:id="rId9"/>
      <p:italic r:id="rId10"/>
      <p:boldItalic r:id="rId11"/>
    </p:embeddedFont>
    <p:embeddedFont>
      <p:font typeface="Tahoma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9312">
          <p15:clr>
            <a:srgbClr val="000000"/>
          </p15:clr>
        </p15:guide>
        <p15:guide id="2" orient="horz" pos="232">
          <p15:clr>
            <a:srgbClr val="000000"/>
          </p15:clr>
        </p15:guide>
        <p15:guide id="3" orient="horz" pos="8880">
          <p15:clr>
            <a:srgbClr val="000000"/>
          </p15:clr>
        </p15:guide>
        <p15:guide id="4" pos="3366">
          <p15:clr>
            <a:srgbClr val="000000"/>
          </p15:clr>
        </p15:guide>
        <p15:guide id="5" pos="240">
          <p15:clr>
            <a:srgbClr val="000000"/>
          </p15:clr>
        </p15:guide>
        <p15:guide id="6" pos="6506">
          <p15:clr>
            <a:srgbClr val="000000"/>
          </p15:clr>
        </p15:guide>
        <p15:guide id="7" pos="3186">
          <p15:clr>
            <a:srgbClr val="000000"/>
          </p15:clr>
        </p15:guide>
        <p15:guide id="8" pos="3552">
          <p15:clr>
            <a:srgbClr val="000000"/>
          </p15:clr>
        </p15:guide>
        <p15:guide id="9" pos="6318">
          <p15:clr>
            <a:srgbClr val="000000"/>
          </p15:clr>
        </p15:guide>
        <p15:guide id="10" pos="414">
          <p15:clr>
            <a:srgbClr val="000000"/>
          </p15:clr>
        </p15:guide>
      </p15:sldGuideLst>
    </p:ext>
    <p:ext uri="{2D200454-40CA-4A62-9FC3-DE9A4176ACB9}">
      <p15:notesGuideLst>
        <p15:guide id="1" orient="horz" pos="3224">
          <p15:clr>
            <a:srgbClr val="000000"/>
          </p15:clr>
        </p15:guide>
        <p15:guide id="2" pos="2236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312" orient="horz"/>
        <p:guide pos="232" orient="horz"/>
        <p:guide pos="8880" orient="horz"/>
        <p:guide pos="3366"/>
        <p:guide pos="240"/>
        <p:guide pos="6506"/>
        <p:guide pos="3186"/>
        <p:guide pos="3552"/>
        <p:guide pos="6318"/>
        <p:guide pos="414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3224" orient="horz"/>
        <p:guide pos="2236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boldItalic.fntdata"/><Relationship Id="rId10" Type="http://schemas.openxmlformats.org/officeDocument/2006/relationships/font" Target="fonts/Roboto-italic.fntdata"/><Relationship Id="rId13" Type="http://schemas.openxmlformats.org/officeDocument/2006/relationships/font" Target="fonts/Tahoma-bold.fntdata"/><Relationship Id="rId12" Type="http://schemas.openxmlformats.org/officeDocument/2006/relationships/font" Target="fonts/Tahom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obo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86100" cy="515937"/>
          </a:xfrm>
          <a:prstGeom prst="rect">
            <a:avLst/>
          </a:prstGeom>
          <a:noFill/>
          <a:ln>
            <a:noFill/>
          </a:ln>
        </p:spPr>
        <p:txBody>
          <a:bodyPr anchorCtr="0" anchor="t" bIns="30675" lIns="61375" spcFirstLastPara="1" rIns="61375" wrap="square" tIns="306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997325" y="0"/>
            <a:ext cx="3086100" cy="515937"/>
          </a:xfrm>
          <a:prstGeom prst="rect">
            <a:avLst/>
          </a:prstGeom>
          <a:noFill/>
          <a:ln>
            <a:noFill/>
          </a:ln>
        </p:spPr>
        <p:txBody>
          <a:bodyPr anchorCtr="0" anchor="t" bIns="30675" lIns="61375" spcFirstLastPara="1" rIns="61375" wrap="square" tIns="306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192337" y="773112"/>
            <a:ext cx="2700337" cy="381793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62025" y="4848225"/>
            <a:ext cx="5210175" cy="4643437"/>
          </a:xfrm>
          <a:prstGeom prst="rect">
            <a:avLst/>
          </a:prstGeom>
          <a:noFill/>
          <a:ln>
            <a:noFill/>
          </a:ln>
        </p:spPr>
        <p:txBody>
          <a:bodyPr anchorCtr="0" anchor="t" bIns="30675" lIns="61375" spcFirstLastPara="1" rIns="61375" wrap="square" tIns="3067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698037"/>
            <a:ext cx="3086100" cy="515937"/>
          </a:xfrm>
          <a:prstGeom prst="rect">
            <a:avLst/>
          </a:prstGeom>
          <a:noFill/>
          <a:ln>
            <a:noFill/>
          </a:ln>
        </p:spPr>
        <p:txBody>
          <a:bodyPr anchorCtr="0" anchor="b" bIns="30675" lIns="61375" spcFirstLastPara="1" rIns="61375" wrap="square" tIns="306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997325" y="9698037"/>
            <a:ext cx="3086100" cy="515937"/>
          </a:xfrm>
          <a:prstGeom prst="rect">
            <a:avLst/>
          </a:prstGeom>
          <a:noFill/>
          <a:ln>
            <a:noFill/>
          </a:ln>
        </p:spPr>
        <p:txBody>
          <a:bodyPr anchorCtr="0" anchor="b" bIns="30675" lIns="61375" spcFirstLastPara="1" rIns="61375" wrap="square" tIns="30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Times"/>
              <a:buNone/>
            </a:pPr>
            <a:fld id="{00000000-1234-1234-1234-123412341234}" type="slidenum">
              <a:rPr b="0" i="0" lang="en-US" sz="8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b252ea8190_0_517:notes"/>
          <p:cNvSpPr txBox="1"/>
          <p:nvPr/>
        </p:nvSpPr>
        <p:spPr>
          <a:xfrm>
            <a:off x="3997325" y="9698037"/>
            <a:ext cx="30861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30675" lIns="61375" spcFirstLastPara="1" rIns="61375" wrap="square" tIns="306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Times"/>
              <a:buNone/>
            </a:pPr>
            <a:fld id="{00000000-1234-1234-1234-123412341234}" type="slidenum">
              <a:rPr b="0" i="0" lang="en-US" sz="800" u="non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/>
          </a:p>
        </p:txBody>
      </p:sp>
      <p:sp>
        <p:nvSpPr>
          <p:cNvPr id="160" name="Google Shape;160;g3b252ea8190_0_517:notes"/>
          <p:cNvSpPr/>
          <p:nvPr>
            <p:ph idx="2" type="sldImg"/>
          </p:nvPr>
        </p:nvSpPr>
        <p:spPr>
          <a:xfrm>
            <a:off x="2192337" y="773112"/>
            <a:ext cx="2700300" cy="3817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1" name="Google Shape;161;g3b252ea8190_0_517:notes"/>
          <p:cNvSpPr txBox="1"/>
          <p:nvPr>
            <p:ph idx="1" type="body"/>
          </p:nvPr>
        </p:nvSpPr>
        <p:spPr>
          <a:xfrm>
            <a:off x="962025" y="4848225"/>
            <a:ext cx="5210100" cy="46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0675" lIns="61375" spcFirstLastPara="1" rIns="61375" wrap="square" tIns="306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 flipH="1">
            <a:off x="9642400" y="12479602"/>
            <a:ext cx="1049400" cy="26382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flipH="1">
            <a:off x="9642400" y="12479455"/>
            <a:ext cx="1049400" cy="26382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456629" y="5347204"/>
            <a:ext cx="9613800" cy="2744100"/>
          </a:xfrm>
          <a:prstGeom prst="rect">
            <a:avLst/>
          </a:prstGeom>
        </p:spPr>
        <p:txBody>
          <a:bodyPr anchorCtr="0" anchor="b" bIns="160850" lIns="160850" spcFirstLastPara="1" rIns="160850" wrap="square" tIns="160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456629" y="8197798"/>
            <a:ext cx="9613800" cy="1272300"/>
          </a:xfrm>
          <a:prstGeom prst="rect">
            <a:avLst/>
          </a:prstGeom>
        </p:spPr>
        <p:txBody>
          <a:bodyPr anchorCtr="0" anchor="t" bIns="160850" lIns="160850" spcFirstLastPara="1" rIns="160850" wrap="square" tIns="16085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hasCustomPrompt="1" type="title"/>
          </p:nvPr>
        </p:nvSpPr>
        <p:spPr>
          <a:xfrm>
            <a:off x="555988" y="3699051"/>
            <a:ext cx="9613800" cy="5771100"/>
          </a:xfrm>
          <a:prstGeom prst="rect">
            <a:avLst/>
          </a:prstGeom>
        </p:spPr>
        <p:txBody>
          <a:bodyPr anchorCtr="0" anchor="b" bIns="160850" lIns="160850" spcFirstLastPara="1" rIns="160850" wrap="square" tIns="160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100"/>
              <a:buNone/>
              <a:defRPr sz="211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100"/>
              <a:buNone/>
              <a:defRPr sz="211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100"/>
              <a:buNone/>
              <a:defRPr sz="211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100"/>
              <a:buNone/>
              <a:defRPr sz="211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100"/>
              <a:buNone/>
              <a:defRPr sz="211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100"/>
              <a:buNone/>
              <a:defRPr sz="211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100"/>
              <a:buNone/>
              <a:defRPr sz="211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100"/>
              <a:buNone/>
              <a:defRPr sz="211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100"/>
              <a:buNone/>
              <a:defRPr sz="211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/>
          <p:nvPr>
            <p:ph idx="1" type="body"/>
          </p:nvPr>
        </p:nvSpPr>
        <p:spPr>
          <a:xfrm>
            <a:off x="555988" y="9712938"/>
            <a:ext cx="9613800" cy="3823200"/>
          </a:xfrm>
          <a:prstGeom prst="rect">
            <a:avLst/>
          </a:prstGeom>
        </p:spPr>
        <p:txBody>
          <a:bodyPr anchorCtr="0" anchor="t" bIns="160850" lIns="160850" spcFirstLastPara="1" rIns="160850" wrap="square" tIns="160850">
            <a:normAutofit/>
          </a:bodyPr>
          <a:lstStyle>
            <a:lvl1pPr indent="-431800" lvl="0" marL="4572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387350" lvl="1" marL="91440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indent="-387350" lvl="2" marL="137160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indent="-387350" lvl="3" marL="182880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indent="-387350" lvl="4" marL="228600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indent="-387350" lvl="5" marL="274320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indent="-387350" lvl="6" marL="320040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indent="-387350" lvl="7" marL="365760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indent="-387350" lvl="8" marL="411480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title"/>
          </p:nvPr>
        </p:nvSpPr>
        <p:spPr>
          <a:xfrm>
            <a:off x="801687" y="1346200"/>
            <a:ext cx="90885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700" lIns="147425" spcFirstLastPara="1" rIns="147425" wrap="square" tIns="73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798512" y="4343400"/>
            <a:ext cx="9088500" cy="90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ctrTitle"/>
          </p:nvPr>
        </p:nvSpPr>
        <p:spPr>
          <a:xfrm>
            <a:off x="801688" y="4695825"/>
            <a:ext cx="90885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700" lIns="147425" spcFirstLastPara="1" rIns="147425" wrap="square" tIns="73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5"/>
          <p:cNvSpPr txBox="1"/>
          <p:nvPr>
            <p:ph idx="1" type="subTitle"/>
          </p:nvPr>
        </p:nvSpPr>
        <p:spPr>
          <a:xfrm>
            <a:off x="1603375" y="8566150"/>
            <a:ext cx="7485000" cy="38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ctr"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Times"/>
              <a:buNone/>
              <a:defRPr/>
            </a:lvl1pPr>
            <a:lvl2pPr lvl="1" algn="ctr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Times"/>
              <a:buNone/>
              <a:defRPr/>
            </a:lvl2pPr>
            <a:lvl3pPr lvl="2" algn="ctr"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Times"/>
              <a:buNone/>
              <a:defRPr/>
            </a:lvl3pPr>
            <a:lvl4pPr lvl="3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  <a:defRPr/>
            </a:lvl4pPr>
            <a:lvl5pPr lvl="4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  <a:defRPr/>
            </a:lvl5pPr>
            <a:lvl6pPr lvl="5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  <a:defRPr/>
            </a:lvl6pPr>
            <a:lvl7pPr lvl="6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  <a:defRPr/>
            </a:lvl7pPr>
            <a:lvl8pPr lvl="7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  <a:defRPr/>
            </a:lvl8pPr>
            <a:lvl9pPr lvl="8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None/>
              <a:defRPr/>
            </a:lvl9pPr>
          </a:lstStyle>
          <a:p/>
        </p:txBody>
      </p:sp>
      <p:sp>
        <p:nvSpPr>
          <p:cNvPr id="92" name="Google Shape;92;p15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5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type="title"/>
          </p:nvPr>
        </p:nvSpPr>
        <p:spPr>
          <a:xfrm rot="5400000">
            <a:off x="2720275" y="6244450"/>
            <a:ext cx="12068100" cy="22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700" lIns="147425" spcFirstLastPara="1" rIns="147425" wrap="square" tIns="73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6"/>
          <p:cNvSpPr txBox="1"/>
          <p:nvPr>
            <p:ph idx="1" type="body"/>
          </p:nvPr>
        </p:nvSpPr>
        <p:spPr>
          <a:xfrm rot="5400000">
            <a:off x="-1901787" y="4046500"/>
            <a:ext cx="12068100" cy="66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801687" y="1346200"/>
            <a:ext cx="90885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700" lIns="147425" spcFirstLastPara="1" rIns="147425" wrap="square" tIns="73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 rot="5400000">
            <a:off x="807149" y="4334700"/>
            <a:ext cx="9071100" cy="90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4" name="Google Shape;104;p17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7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2095500" y="10582275"/>
            <a:ext cx="6415200" cy="1249500"/>
          </a:xfrm>
          <a:prstGeom prst="rect">
            <a:avLst/>
          </a:prstGeom>
          <a:noFill/>
          <a:ln>
            <a:noFill/>
          </a:ln>
        </p:spPr>
        <p:txBody>
          <a:bodyPr anchorCtr="0" anchor="b" bIns="73700" lIns="147425" spcFirstLastPara="1" rIns="147425" wrap="square" tIns="73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8"/>
          <p:cNvSpPr/>
          <p:nvPr>
            <p:ph idx="2" type="pic"/>
          </p:nvPr>
        </p:nvSpPr>
        <p:spPr>
          <a:xfrm>
            <a:off x="2095500" y="1350963"/>
            <a:ext cx="6415200" cy="90711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2095500" y="11831638"/>
            <a:ext cx="6415200" cy="17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9pPr>
          </a:lstStyle>
          <a:p/>
        </p:txBody>
      </p:sp>
      <p:sp>
        <p:nvSpPr>
          <p:cNvPr id="111" name="Google Shape;111;p18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8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534988" y="601663"/>
            <a:ext cx="35178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b" bIns="73700" lIns="147425" spcFirstLastPara="1" rIns="147425" wrap="square" tIns="73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4179888" y="601663"/>
            <a:ext cx="5976900" cy="129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»"/>
              <a:defRPr sz="2000"/>
            </a:lvl9pPr>
          </a:lstStyle>
          <a:p/>
        </p:txBody>
      </p:sp>
      <p:sp>
        <p:nvSpPr>
          <p:cNvPr id="117" name="Google Shape;117;p19"/>
          <p:cNvSpPr txBox="1"/>
          <p:nvPr>
            <p:ph idx="2" type="body"/>
          </p:nvPr>
        </p:nvSpPr>
        <p:spPr>
          <a:xfrm>
            <a:off x="534988" y="3163888"/>
            <a:ext cx="3517800" cy="103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imes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imes"/>
              <a:buNone/>
              <a:defRPr sz="900"/>
            </a:lvl9pPr>
          </a:lstStyle>
          <a:p/>
        </p:txBody>
      </p:sp>
      <p:sp>
        <p:nvSpPr>
          <p:cNvPr id="118" name="Google Shape;118;p19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9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0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0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801687" y="1346200"/>
            <a:ext cx="90885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700" lIns="147425" spcFirstLastPara="1" rIns="147425" wrap="square" tIns="73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538975" y="6070467"/>
            <a:ext cx="9613800" cy="29769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534988" y="604838"/>
            <a:ext cx="9621900" cy="25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700" lIns="147425" spcFirstLastPara="1" rIns="147425" wrap="square" tIns="73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534988" y="3384550"/>
            <a:ext cx="4724400" cy="14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3700" lIns="147425" spcFirstLastPara="1" rIns="147425" wrap="square" tIns="73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9pPr>
          </a:lstStyle>
          <a:p/>
        </p:txBody>
      </p:sp>
      <p:sp>
        <p:nvSpPr>
          <p:cNvPr id="133" name="Google Shape;133;p22"/>
          <p:cNvSpPr txBox="1"/>
          <p:nvPr>
            <p:ph idx="2" type="body"/>
          </p:nvPr>
        </p:nvSpPr>
        <p:spPr>
          <a:xfrm>
            <a:off x="534988" y="4794250"/>
            <a:ext cx="4724400" cy="87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9pPr>
          </a:lstStyle>
          <a:p/>
        </p:txBody>
      </p:sp>
      <p:sp>
        <p:nvSpPr>
          <p:cNvPr id="134" name="Google Shape;134;p22"/>
          <p:cNvSpPr txBox="1"/>
          <p:nvPr>
            <p:ph idx="3" type="body"/>
          </p:nvPr>
        </p:nvSpPr>
        <p:spPr>
          <a:xfrm>
            <a:off x="5430838" y="3384550"/>
            <a:ext cx="4725900" cy="14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73700" lIns="147425" spcFirstLastPara="1" rIns="147425" wrap="square" tIns="73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b="1" sz="1600"/>
            </a:lvl9pPr>
          </a:lstStyle>
          <a:p/>
        </p:txBody>
      </p:sp>
      <p:sp>
        <p:nvSpPr>
          <p:cNvPr id="135" name="Google Shape;135;p22"/>
          <p:cNvSpPr txBox="1"/>
          <p:nvPr>
            <p:ph idx="4" type="body"/>
          </p:nvPr>
        </p:nvSpPr>
        <p:spPr>
          <a:xfrm>
            <a:off x="5430838" y="4794250"/>
            <a:ext cx="4725900" cy="87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Char char="»"/>
              <a:defRPr sz="1600"/>
            </a:lvl9pPr>
          </a:lstStyle>
          <a:p/>
        </p:txBody>
      </p:sp>
      <p:sp>
        <p:nvSpPr>
          <p:cNvPr id="136" name="Google Shape;136;p22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2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801687" y="1346200"/>
            <a:ext cx="90885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700" lIns="147425" spcFirstLastPara="1" rIns="147425" wrap="square" tIns="73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798513" y="4343400"/>
            <a:ext cx="4467300" cy="90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9pPr>
          </a:lstStyle>
          <a:p/>
        </p:txBody>
      </p:sp>
      <p:sp>
        <p:nvSpPr>
          <p:cNvPr id="142" name="Google Shape;142;p23"/>
          <p:cNvSpPr txBox="1"/>
          <p:nvPr>
            <p:ph idx="2" type="body"/>
          </p:nvPr>
        </p:nvSpPr>
        <p:spPr>
          <a:xfrm>
            <a:off x="5418138" y="4343400"/>
            <a:ext cx="4468800" cy="90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Char char="»"/>
              <a:defRPr sz="1800"/>
            </a:lvl9pPr>
          </a:lstStyle>
          <a:p/>
        </p:txBody>
      </p:sp>
      <p:sp>
        <p:nvSpPr>
          <p:cNvPr id="143" name="Google Shape;143;p23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3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3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844550" y="9713913"/>
            <a:ext cx="9088500" cy="30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844550" y="6407150"/>
            <a:ext cx="9088500" cy="3306900"/>
          </a:xfrm>
          <a:prstGeom prst="rect">
            <a:avLst/>
          </a:prstGeom>
          <a:noFill/>
          <a:ln>
            <a:noFill/>
          </a:ln>
        </p:spPr>
        <p:txBody>
          <a:bodyPr anchorCtr="0" anchor="b" bIns="73700" lIns="147425" spcFirstLastPara="1" rIns="147425" wrap="square" tIns="73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None/>
              <a:defRPr sz="1400"/>
            </a:lvl9pPr>
          </a:lstStyle>
          <a:p/>
        </p:txBody>
      </p:sp>
      <p:sp>
        <p:nvSpPr>
          <p:cNvPr id="149" name="Google Shape;149;p24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4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4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801687" y="1346200"/>
            <a:ext cx="90885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700" lIns="147425" spcFirstLastPara="1" rIns="147425" wrap="square" tIns="73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798512" y="4343400"/>
            <a:ext cx="9088500" cy="90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5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5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 flipH="1" rot="10800000">
            <a:off x="0" y="4955550"/>
            <a:ext cx="10691700" cy="1016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0" y="4955483"/>
            <a:ext cx="10691700" cy="319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551778" y="2171257"/>
            <a:ext cx="9613800" cy="2256300"/>
          </a:xfrm>
          <a:prstGeom prst="rect">
            <a:avLst/>
          </a:prstGeom>
        </p:spPr>
        <p:txBody>
          <a:bodyPr anchorCtr="0" anchor="b" bIns="160850" lIns="160850" spcFirstLastPara="1" rIns="160850" wrap="square" tIns="160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551778" y="5640536"/>
            <a:ext cx="9613800" cy="7965900"/>
          </a:xfrm>
          <a:prstGeom prst="rect">
            <a:avLst/>
          </a:prstGeom>
        </p:spPr>
        <p:txBody>
          <a:bodyPr anchorCtr="0" anchor="t" bIns="160850" lIns="160850" spcFirstLastPara="1" rIns="160850" wrap="square" tIns="160850">
            <a:norm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387350" lvl="1" marL="9144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indent="-387350" lvl="2" marL="13716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indent="-387350" lvl="3" marL="18288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indent="-387350" lvl="4" marL="22860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indent="-387350" lvl="5" marL="27432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indent="-387350" lvl="6" marL="32004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indent="-387350" lvl="7" marL="36576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indent="-387350" lvl="8" marL="41148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 flipH="1" rot="10800000">
            <a:off x="0" y="4955550"/>
            <a:ext cx="10691700" cy="1016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0" y="4955483"/>
            <a:ext cx="10691700" cy="319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551778" y="2171257"/>
            <a:ext cx="9613800" cy="2256300"/>
          </a:xfrm>
          <a:prstGeom prst="rect">
            <a:avLst/>
          </a:prstGeom>
        </p:spPr>
        <p:txBody>
          <a:bodyPr anchorCtr="0" anchor="b" bIns="160850" lIns="160850" spcFirstLastPara="1" rIns="160850" wrap="square" tIns="160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551778" y="5640537"/>
            <a:ext cx="4677000" cy="7965900"/>
          </a:xfrm>
          <a:prstGeom prst="rect">
            <a:avLst/>
          </a:prstGeom>
        </p:spPr>
        <p:txBody>
          <a:bodyPr anchorCtr="0" anchor="t" bIns="160850" lIns="160850" spcFirstLastPara="1" rIns="160850" wrap="square" tIns="160850">
            <a:norm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indent="-361950" lvl="1" marL="9144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5488843" y="5640537"/>
            <a:ext cx="4677000" cy="7965900"/>
          </a:xfrm>
          <a:prstGeom prst="rect">
            <a:avLst/>
          </a:prstGeom>
        </p:spPr>
        <p:txBody>
          <a:bodyPr anchorCtr="0" anchor="t" bIns="160850" lIns="160850" spcFirstLastPara="1" rIns="160850" wrap="square" tIns="160850">
            <a:norm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indent="-361950" lvl="1" marL="9144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 flipH="1" rot="10800000">
            <a:off x="0" y="1929150"/>
            <a:ext cx="10691700" cy="13188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0" y="1929141"/>
            <a:ext cx="10691700" cy="319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6"/>
          <p:cNvSpPr txBox="1"/>
          <p:nvPr>
            <p:ph type="title"/>
          </p:nvPr>
        </p:nvSpPr>
        <p:spPr>
          <a:xfrm>
            <a:off x="114881" y="48056"/>
            <a:ext cx="10320600" cy="17715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/>
        </p:nvSpPr>
        <p:spPr>
          <a:xfrm flipH="1" rot="10800000">
            <a:off x="3831228" y="223"/>
            <a:ext cx="6860700" cy="1511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/>
          <p:nvPr/>
        </p:nvSpPr>
        <p:spPr>
          <a:xfrm rot="-5400000">
            <a:off x="-3664122" y="7495500"/>
            <a:ext cx="15117600" cy="1269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264346" y="1051644"/>
            <a:ext cx="3283200" cy="2802300"/>
          </a:xfrm>
          <a:prstGeom prst="rect">
            <a:avLst/>
          </a:prstGeom>
        </p:spPr>
        <p:txBody>
          <a:bodyPr anchorCtr="0" anchor="b" bIns="160850" lIns="160850" spcFirstLastPara="1" rIns="160850" wrap="square" tIns="160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264343" y="4308272"/>
            <a:ext cx="3283200" cy="9298200"/>
          </a:xfrm>
          <a:prstGeom prst="rect">
            <a:avLst/>
          </a:prstGeom>
        </p:spPr>
        <p:txBody>
          <a:bodyPr anchorCtr="0" anchor="t" bIns="160850" lIns="160850" spcFirstLastPara="1" rIns="160850" wrap="square" tIns="160850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  <a:defRPr sz="2100">
                <a:solidFill>
                  <a:schemeClr val="lt1"/>
                </a:solidFill>
              </a:defRPr>
            </a:lvl1pPr>
            <a:lvl2pPr indent="-3619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○"/>
              <a:defRPr sz="2100">
                <a:solidFill>
                  <a:schemeClr val="lt1"/>
                </a:solidFill>
              </a:defRPr>
            </a:lvl2pPr>
            <a:lvl3pPr indent="-3619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■"/>
              <a:defRPr sz="2100">
                <a:solidFill>
                  <a:schemeClr val="lt1"/>
                </a:solidFill>
              </a:defRPr>
            </a:lvl3pPr>
            <a:lvl4pPr indent="-3619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  <a:defRPr sz="2100">
                <a:solidFill>
                  <a:schemeClr val="lt1"/>
                </a:solidFill>
              </a:defRPr>
            </a:lvl4pPr>
            <a:lvl5pPr indent="-3619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○"/>
              <a:defRPr sz="2100">
                <a:solidFill>
                  <a:schemeClr val="lt1"/>
                </a:solidFill>
              </a:defRPr>
            </a:lvl5pPr>
            <a:lvl6pPr indent="-3619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■"/>
              <a:defRPr sz="2100">
                <a:solidFill>
                  <a:schemeClr val="lt1"/>
                </a:solidFill>
              </a:defRPr>
            </a:lvl6pPr>
            <a:lvl7pPr indent="-3619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●"/>
              <a:defRPr sz="2100">
                <a:solidFill>
                  <a:schemeClr val="lt1"/>
                </a:solidFill>
              </a:defRPr>
            </a:lvl7pPr>
            <a:lvl8pPr indent="-3619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○"/>
              <a:defRPr sz="2100">
                <a:solidFill>
                  <a:schemeClr val="lt1"/>
                </a:solidFill>
              </a:defRPr>
            </a:lvl8pPr>
            <a:lvl9pPr indent="-3619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Char char="■"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573234" y="1435062"/>
            <a:ext cx="7281300" cy="120237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1pPr>
            <a:lvl2pPr lvl="1"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2pPr>
            <a:lvl3pPr lvl="2"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3pPr>
            <a:lvl4pPr lvl="3"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4pPr>
            <a:lvl5pPr lvl="4"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5pPr>
            <a:lvl6pPr lvl="5"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6pPr>
            <a:lvl7pPr lvl="6"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7pPr>
            <a:lvl8pPr lvl="7"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8pPr>
            <a:lvl9pPr lvl="8">
              <a:spcBef>
                <a:spcPts val="0"/>
              </a:spcBef>
              <a:spcAft>
                <a:spcPts val="0"/>
              </a:spcAft>
              <a:buSzPts val="10600"/>
              <a:buNone/>
              <a:defRPr sz="106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 flipH="1">
            <a:off x="-100" y="0"/>
            <a:ext cx="5346000" cy="15117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/>
          <p:nvPr/>
        </p:nvSpPr>
        <p:spPr>
          <a:xfrm rot="5400000">
            <a:off x="-2275395" y="7496364"/>
            <a:ext cx="15116100" cy="1269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9"/>
          <p:cNvSpPr txBox="1"/>
          <p:nvPr>
            <p:ph type="title"/>
          </p:nvPr>
        </p:nvSpPr>
        <p:spPr>
          <a:xfrm>
            <a:off x="310441" y="3624542"/>
            <a:ext cx="4729800" cy="4356900"/>
          </a:xfrm>
          <a:prstGeom prst="rect">
            <a:avLst/>
          </a:prstGeom>
        </p:spPr>
        <p:txBody>
          <a:bodyPr anchorCtr="0" anchor="b" bIns="160850" lIns="160850" spcFirstLastPara="1" rIns="160850" wrap="square" tIns="160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400"/>
              <a:buNone/>
              <a:defRPr sz="74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400"/>
              <a:buNone/>
              <a:defRPr sz="74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400"/>
              <a:buNone/>
              <a:defRPr sz="74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400"/>
              <a:buNone/>
              <a:defRPr sz="74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400"/>
              <a:buNone/>
              <a:defRPr sz="74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400"/>
              <a:buNone/>
              <a:defRPr sz="74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400"/>
              <a:buNone/>
              <a:defRPr sz="74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400"/>
              <a:buNone/>
              <a:defRPr sz="74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400"/>
              <a:buNone/>
              <a:defRPr sz="7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310441" y="8169396"/>
            <a:ext cx="4729800" cy="3630300"/>
          </a:xfrm>
          <a:prstGeom prst="rect">
            <a:avLst/>
          </a:prstGeom>
        </p:spPr>
        <p:txBody>
          <a:bodyPr anchorCtr="0" anchor="t" bIns="160850" lIns="160850" spcFirstLastPara="1" rIns="160850" wrap="square" tIns="1608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54" name="Google Shape;54;p9"/>
          <p:cNvSpPr txBox="1"/>
          <p:nvPr>
            <p:ph idx="2" type="body"/>
          </p:nvPr>
        </p:nvSpPr>
        <p:spPr>
          <a:xfrm>
            <a:off x="5775607" y="2128565"/>
            <a:ext cx="4486500" cy="108606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>
                <a:solidFill>
                  <a:schemeClr val="lt1"/>
                </a:solidFill>
              </a:defRPr>
            </a:lvl1pPr>
            <a:lvl2pPr indent="-3873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○"/>
              <a:defRPr>
                <a:solidFill>
                  <a:schemeClr val="lt1"/>
                </a:solidFill>
              </a:defRPr>
            </a:lvl2pPr>
            <a:lvl3pPr indent="-3873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■"/>
              <a:defRPr>
                <a:solidFill>
                  <a:schemeClr val="lt1"/>
                </a:solidFill>
              </a:defRPr>
            </a:lvl3pPr>
            <a:lvl4pPr indent="-3873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●"/>
              <a:defRPr>
                <a:solidFill>
                  <a:schemeClr val="lt1"/>
                </a:solidFill>
              </a:defRPr>
            </a:lvl4pPr>
            <a:lvl5pPr indent="-3873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○"/>
              <a:defRPr>
                <a:solidFill>
                  <a:schemeClr val="lt1"/>
                </a:solidFill>
              </a:defRPr>
            </a:lvl5pPr>
            <a:lvl6pPr indent="-3873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■"/>
              <a:defRPr>
                <a:solidFill>
                  <a:schemeClr val="lt1"/>
                </a:solidFill>
              </a:defRPr>
            </a:lvl6pPr>
            <a:lvl7pPr indent="-3873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●"/>
              <a:defRPr>
                <a:solidFill>
                  <a:schemeClr val="lt1"/>
                </a:solidFill>
              </a:defRPr>
            </a:lvl7pPr>
            <a:lvl8pPr indent="-3873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○"/>
              <a:defRPr>
                <a:solidFill>
                  <a:schemeClr val="lt1"/>
                </a:solidFill>
              </a:defRPr>
            </a:lvl8pPr>
            <a:lvl9pPr indent="-3873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/>
        </p:nvSpPr>
        <p:spPr>
          <a:xfrm flipH="1" rot="10800000">
            <a:off x="0" y="66"/>
            <a:ext cx="10691700" cy="13802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0"/>
          <p:cNvSpPr/>
          <p:nvPr/>
        </p:nvSpPr>
        <p:spPr>
          <a:xfrm flipH="1" rot="10800000">
            <a:off x="0" y="13587085"/>
            <a:ext cx="10691700" cy="2178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160850" lIns="160850" spcFirstLastPara="1" rIns="160850" wrap="square" tIns="160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66824" y="13804885"/>
            <a:ext cx="9800700" cy="1312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551778" y="2171257"/>
            <a:ext cx="9613800" cy="22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160850" lIns="160850" spcFirstLastPara="1" rIns="160850" wrap="square" tIns="1608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boto"/>
              <a:buNone/>
              <a:defRPr sz="5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boto"/>
              <a:buNone/>
              <a:defRPr sz="5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boto"/>
              <a:buNone/>
              <a:defRPr sz="5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boto"/>
              <a:buNone/>
              <a:defRPr sz="5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boto"/>
              <a:buNone/>
              <a:defRPr sz="5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boto"/>
              <a:buNone/>
              <a:defRPr sz="5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boto"/>
              <a:buNone/>
              <a:defRPr sz="5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boto"/>
              <a:buNone/>
              <a:defRPr sz="5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Roboto"/>
              <a:buNone/>
              <a:defRPr sz="5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551778" y="5640536"/>
            <a:ext cx="9613800" cy="79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160850" lIns="160850" spcFirstLastPara="1" rIns="160850" wrap="square" tIns="160850">
            <a:normAutofit/>
          </a:bodyPr>
          <a:lstStyle>
            <a:lvl1pPr indent="-431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Roboto"/>
              <a:buChar char="●"/>
              <a:defRPr sz="3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73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873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873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873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873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873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●"/>
              <a:defRPr sz="2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873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○"/>
              <a:defRPr sz="2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873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oboto"/>
              <a:buChar char="■"/>
              <a:defRPr sz="25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9966317" y="13801352"/>
            <a:ext cx="6417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60850" lIns="160850" spcFirstLastPara="1" rIns="160850" wrap="square" tIns="160850">
            <a:normAutofit/>
          </a:bodyPr>
          <a:lstStyle>
            <a:lvl1pPr lvl="0" algn="r"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/>
        </p:nvSpPr>
        <p:spPr>
          <a:xfrm>
            <a:off x="360362" y="4019550"/>
            <a:ext cx="9967800" cy="10077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grpSp>
        <p:nvGrpSpPr>
          <p:cNvPr id="75" name="Google Shape;75;p14"/>
          <p:cNvGrpSpPr/>
          <p:nvPr/>
        </p:nvGrpSpPr>
        <p:grpSpPr>
          <a:xfrm>
            <a:off x="358775" y="368300"/>
            <a:ext cx="10072687" cy="1979791"/>
            <a:chOff x="226" y="232"/>
            <a:chExt cx="6345" cy="1247"/>
          </a:xfrm>
        </p:grpSpPr>
        <p:sp>
          <p:nvSpPr>
            <p:cNvPr id="76" name="Google Shape;76;p14"/>
            <p:cNvSpPr txBox="1"/>
            <p:nvPr/>
          </p:nvSpPr>
          <p:spPr>
            <a:xfrm>
              <a:off x="271" y="273"/>
              <a:ext cx="6300" cy="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endParaRPr>
            </a:p>
          </p:txBody>
        </p:sp>
        <p:pic>
          <p:nvPicPr>
            <p:cNvPr id="77" name="Google Shape;77;p14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226" y="232"/>
              <a:ext cx="6280" cy="124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8" name="Google Shape;78;p14"/>
          <p:cNvSpPr txBox="1"/>
          <p:nvPr/>
        </p:nvSpPr>
        <p:spPr>
          <a:xfrm>
            <a:off x="360362" y="14243050"/>
            <a:ext cx="9967800" cy="539700"/>
          </a:xfrm>
          <a:prstGeom prst="rect">
            <a:avLst/>
          </a:prstGeom>
          <a:solidFill>
            <a:srgbClr val="2EAE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79" name="Google Shape;7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57225" y="14355762"/>
            <a:ext cx="525462" cy="34766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/>
          <p:nvPr/>
        </p:nvSpPr>
        <p:spPr>
          <a:xfrm>
            <a:off x="5629275" y="2936875"/>
            <a:ext cx="4408500" cy="1979700"/>
          </a:xfrm>
          <a:prstGeom prst="roundRect">
            <a:avLst>
              <a:gd fmla="val 16667" name="adj"/>
            </a:avLst>
          </a:prstGeom>
          <a:solidFill>
            <a:srgbClr val="D1F3F3"/>
          </a:solidFill>
          <a:ln cap="flat" cmpd="sng" w="19050">
            <a:solidFill>
              <a:srgbClr val="0073A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6932612" y="2651125"/>
            <a:ext cx="1800300" cy="4317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rgbClr val="0073A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657225" y="2936875"/>
            <a:ext cx="4408500" cy="1979700"/>
          </a:xfrm>
          <a:prstGeom prst="roundRect">
            <a:avLst>
              <a:gd fmla="val 16667" name="adj"/>
            </a:avLst>
          </a:prstGeom>
          <a:solidFill>
            <a:srgbClr val="D1F3F3"/>
          </a:solidFill>
          <a:ln cap="flat" cmpd="sng" w="19050">
            <a:solidFill>
              <a:srgbClr val="0073A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1960562" y="2651125"/>
            <a:ext cx="1800300" cy="4317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rgbClr val="0073A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84" name="Google Shape;84;p14"/>
          <p:cNvSpPr txBox="1"/>
          <p:nvPr>
            <p:ph type="title"/>
          </p:nvPr>
        </p:nvSpPr>
        <p:spPr>
          <a:xfrm>
            <a:off x="801687" y="1346200"/>
            <a:ext cx="90885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3700" lIns="147425" spcFirstLastPara="1" rIns="147425" wrap="square" tIns="73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1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85" name="Google Shape;85;p14"/>
          <p:cNvSpPr txBox="1"/>
          <p:nvPr>
            <p:ph idx="1" type="body"/>
          </p:nvPr>
        </p:nvSpPr>
        <p:spPr>
          <a:xfrm>
            <a:off x="798512" y="4343400"/>
            <a:ext cx="9088500" cy="90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-558800" lvl="0" marL="457200" marR="0" algn="l"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Times"/>
              <a:buChar char="•"/>
              <a:defRPr b="0" i="0" sz="5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-514350" lvl="1" marL="914400" marR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Times"/>
              <a:buChar char="–"/>
              <a:defRPr b="0" i="0" sz="45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-476250" lvl="2" marL="1371600" marR="0" algn="l">
              <a:spcBef>
                <a:spcPts val="78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Times"/>
              <a:buChar char="•"/>
              <a:defRPr b="0" i="0" sz="39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-431800" lvl="3" marL="18288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Char char="–"/>
              <a:defRPr b="0" i="0" sz="3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-431800" lvl="4" marL="22860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Char char="»"/>
              <a:defRPr b="0" i="0" sz="3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-431800" lvl="5" marL="2743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Char char="»"/>
              <a:defRPr b="0" i="0" sz="3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-431800" lvl="6" marL="32004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Char char="»"/>
              <a:defRPr b="0" i="0" sz="3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-431800" lvl="7" marL="36576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Char char="»"/>
              <a:defRPr b="0" i="0" sz="3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-431800" lvl="8" marL="41148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"/>
              <a:buChar char="»"/>
              <a:defRPr b="0" i="0" sz="3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86" name="Google Shape;86;p14"/>
          <p:cNvSpPr txBox="1"/>
          <p:nvPr>
            <p:ph idx="10" type="dt"/>
          </p:nvPr>
        </p:nvSpPr>
        <p:spPr>
          <a:xfrm>
            <a:off x="801687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1" type="ftr"/>
          </p:nvPr>
        </p:nvSpPr>
        <p:spPr>
          <a:xfrm>
            <a:off x="3651250" y="13771562"/>
            <a:ext cx="33894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7661275" y="13771562"/>
            <a:ext cx="22290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700" lIns="147425" spcFirstLastPara="1" rIns="147425" wrap="square" tIns="73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imes"/>
              <a:buNone/>
              <a:defRPr b="0" i="0" sz="2300" u="non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26"/>
          <p:cNvGrpSpPr/>
          <p:nvPr/>
        </p:nvGrpSpPr>
        <p:grpSpPr>
          <a:xfrm>
            <a:off x="620712" y="8396287"/>
            <a:ext cx="9448800" cy="365125"/>
            <a:chOff x="620713" y="8243888"/>
            <a:chExt cx="9448800" cy="365125"/>
          </a:xfrm>
        </p:grpSpPr>
        <p:pic>
          <p:nvPicPr>
            <p:cNvPr id="164" name="Google Shape;164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58813" y="8243888"/>
              <a:ext cx="9371018" cy="365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5" name="Google Shape;165;p26"/>
            <p:cNvSpPr txBox="1"/>
            <p:nvPr/>
          </p:nvSpPr>
          <p:spPr>
            <a:xfrm>
              <a:off x="620713" y="8304213"/>
              <a:ext cx="9448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Arial"/>
                <a:buNone/>
              </a:pPr>
              <a:r>
                <a:rPr b="1" i="0" lang="en-US" sz="1600" u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Description</a:t>
              </a:r>
              <a:endParaRPr/>
            </a:p>
          </p:txBody>
        </p:sp>
      </p:grpSp>
      <p:sp>
        <p:nvSpPr>
          <p:cNvPr id="166" name="Google Shape;166;p26"/>
          <p:cNvSpPr txBox="1"/>
          <p:nvPr>
            <p:ph type="ctrTitle"/>
          </p:nvPr>
        </p:nvSpPr>
        <p:spPr>
          <a:xfrm>
            <a:off x="393700" y="610830"/>
            <a:ext cx="9906000" cy="1995000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DCDM ADAPTATION FOR VIETNAMESE SCENE TEXT 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SUPER-RESOLUTION</a:t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sz="28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200" y="5155852"/>
            <a:ext cx="9371012" cy="363537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6"/>
          <p:cNvSpPr txBox="1"/>
          <p:nvPr/>
        </p:nvSpPr>
        <p:spPr>
          <a:xfrm>
            <a:off x="696887" y="5214452"/>
            <a:ext cx="9448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i="0" lang="en-US" sz="16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Overview</a:t>
            </a:r>
            <a:endParaRPr/>
          </a:p>
        </p:txBody>
      </p:sp>
      <p:sp>
        <p:nvSpPr>
          <p:cNvPr id="169" name="Google Shape;169;p26"/>
          <p:cNvSpPr txBox="1"/>
          <p:nvPr/>
        </p:nvSpPr>
        <p:spPr>
          <a:xfrm>
            <a:off x="2100356" y="2730339"/>
            <a:ext cx="1524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98195"/>
              </a:buClr>
              <a:buSzPts val="1200"/>
              <a:buFont typeface="Tahoma"/>
              <a:buNone/>
            </a:pPr>
            <a:r>
              <a:rPr b="1" i="0" lang="en-US" sz="1200" u="none">
                <a:solidFill>
                  <a:srgbClr val="098195"/>
                </a:solidFill>
                <a:latin typeface="Tahoma"/>
                <a:ea typeface="Tahoma"/>
                <a:cs typeface="Tahoma"/>
                <a:sym typeface="Tahoma"/>
              </a:rPr>
              <a:t>What ?</a:t>
            </a:r>
            <a:endParaRPr/>
          </a:p>
        </p:txBody>
      </p:sp>
      <p:sp>
        <p:nvSpPr>
          <p:cNvPr id="170" name="Google Shape;170;p26"/>
          <p:cNvSpPr txBox="1"/>
          <p:nvPr/>
        </p:nvSpPr>
        <p:spPr>
          <a:xfrm>
            <a:off x="7074087" y="2730339"/>
            <a:ext cx="1524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98195"/>
              </a:buClr>
              <a:buSzPts val="1200"/>
              <a:buFont typeface="Tahoma"/>
              <a:buNone/>
            </a:pPr>
            <a:r>
              <a:rPr b="1" i="0" lang="en-US" sz="1200" u="none">
                <a:solidFill>
                  <a:srgbClr val="098195"/>
                </a:solidFill>
                <a:latin typeface="Tahoma"/>
                <a:ea typeface="Tahoma"/>
                <a:cs typeface="Tahoma"/>
                <a:sym typeface="Tahoma"/>
              </a:rPr>
              <a:t>Why ?</a:t>
            </a:r>
            <a:endParaRPr/>
          </a:p>
        </p:txBody>
      </p:sp>
      <p:sp>
        <p:nvSpPr>
          <p:cNvPr id="171" name="Google Shape;171;p26"/>
          <p:cNvSpPr txBox="1"/>
          <p:nvPr/>
        </p:nvSpPr>
        <p:spPr>
          <a:xfrm>
            <a:off x="1098550" y="1233487"/>
            <a:ext cx="2057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2" name="Google Shape;172;p26"/>
          <p:cNvSpPr txBox="1"/>
          <p:nvPr/>
        </p:nvSpPr>
        <p:spPr>
          <a:xfrm>
            <a:off x="3980642" y="1375788"/>
            <a:ext cx="277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b="1" lang="en-US" sz="1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Nguyen Hoang Son</a:t>
            </a:r>
            <a:r>
              <a:rPr b="1" lang="en-US" sz="1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r>
              <a:rPr b="1" baseline="30000" lang="en-US" sz="1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1,2</a:t>
            </a:r>
            <a:r>
              <a:rPr b="1" lang="en-US" sz="16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endParaRPr b="1" sz="16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3" name="Google Shape;173;p26"/>
          <p:cNvSpPr txBox="1"/>
          <p:nvPr/>
        </p:nvSpPr>
        <p:spPr>
          <a:xfrm>
            <a:off x="6030912" y="1233487"/>
            <a:ext cx="4040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4" name="Google Shape;174;p26"/>
          <p:cNvSpPr txBox="1"/>
          <p:nvPr/>
        </p:nvSpPr>
        <p:spPr>
          <a:xfrm>
            <a:off x="849312" y="1760537"/>
            <a:ext cx="2895600" cy="215400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spAutoFit/>
          </a:bodyPr>
          <a:lstStyle/>
          <a:p>
            <a:pPr indent="-342900" lvl="0" marL="342900" marR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75" name="Google Shape;175;p26"/>
          <p:cNvSpPr txBox="1"/>
          <p:nvPr/>
        </p:nvSpPr>
        <p:spPr>
          <a:xfrm>
            <a:off x="2703750" y="1755502"/>
            <a:ext cx="5739900" cy="572700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1 University of Information Technology, Ho Chi Minh City, Vietnam</a:t>
            </a:r>
            <a:endParaRPr sz="12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latin typeface="Tahoma"/>
                <a:ea typeface="Tahoma"/>
                <a:cs typeface="Tahoma"/>
                <a:sym typeface="Tahoma"/>
              </a:rPr>
              <a:t>2 Vietnam National University, Ho Chi Minh City, Vietnam</a:t>
            </a:r>
            <a:endParaRPr sz="12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1319212" y="14324012"/>
            <a:ext cx="89043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</a:pPr>
            <a:r>
              <a:rPr b="1" i="0" lang="en-US" sz="13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1" lang="en-US" sz="1300">
                <a:solidFill>
                  <a:schemeClr val="lt1"/>
                </a:solidFill>
              </a:rPr>
              <a:t>Nguyen Hoang Son</a:t>
            </a:r>
            <a:r>
              <a:rPr b="1" lang="en-US" sz="1300">
                <a:solidFill>
                  <a:schemeClr val="lt1"/>
                </a:solidFill>
              </a:rPr>
              <a:t> </a:t>
            </a:r>
            <a:r>
              <a:rPr b="1" lang="en-US" sz="1300">
                <a:solidFill>
                  <a:schemeClr val="lt1"/>
                </a:solidFill>
                <a:latin typeface="Times"/>
                <a:ea typeface="Times"/>
                <a:cs typeface="Times"/>
                <a:sym typeface="Times"/>
              </a:rPr>
              <a:t>–</a:t>
            </a:r>
            <a:r>
              <a:rPr b="1" lang="en-US" sz="1300">
                <a:solidFill>
                  <a:schemeClr val="lt1"/>
                </a:solidFill>
              </a:rPr>
              <a:t> </a:t>
            </a:r>
            <a:r>
              <a:rPr lang="en-US" sz="1200">
                <a:solidFill>
                  <a:schemeClr val="lt1"/>
                </a:solidFill>
              </a:rPr>
              <a:t>University of Information Technology, Ho Chi Minh City, Vietnam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b="1" lang="en-US" sz="1200">
                <a:solidFill>
                  <a:schemeClr val="lt1"/>
                </a:solidFill>
              </a:rPr>
              <a:t> 	Email : sonnh.20@grad.uit.edu.vn</a:t>
            </a:r>
            <a:endParaRPr b="1" sz="1300">
              <a:solidFill>
                <a:schemeClr val="lt1"/>
              </a:solidFill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5485025" y="3013102"/>
            <a:ext cx="45426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Char char="•"/>
            </a:pPr>
            <a: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Quality Gap: Real-world scene text is often blurred or low-res, leading to poor OCR performance.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Char char="•"/>
            </a:pPr>
            <a: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Language Limitation: Current SOTA models like DCDM are designed for English and fail to recognize or recover Vietnamese accents correctly.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Char char="•"/>
            </a:pPr>
            <a: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Critical Detail: In Vietnamese, a missing or wrong tone mark can change the entire meaning of a word, requiring high-precision recovery.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620700" y="3017427"/>
            <a:ext cx="4377000" cy="20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sz="1200">
                <a:solidFill>
                  <a:schemeClr val="dk1"/>
                </a:solidFill>
              </a:rPr>
              <a:t>Proposed a solution to adapt the </a:t>
            </a:r>
            <a:r>
              <a:rPr b="1" lang="en-US" sz="1200">
                <a:solidFill>
                  <a:schemeClr val="dk1"/>
                </a:solidFill>
              </a:rPr>
              <a:t>Diffusion-Conditioned Diffusion Model (DCDM)</a:t>
            </a:r>
            <a:r>
              <a:rPr lang="en-US" sz="1200">
                <a:solidFill>
                  <a:schemeClr val="dk1"/>
                </a:solidFill>
              </a:rPr>
              <a:t> for Vietnamese scene text.</a:t>
            </a:r>
            <a:endParaRPr sz="12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sz="1200">
                <a:solidFill>
                  <a:schemeClr val="dk1"/>
                </a:solidFill>
              </a:rPr>
              <a:t>Developed a specialized </a:t>
            </a:r>
            <a:r>
              <a:rPr b="1" lang="en-US" sz="1200">
                <a:solidFill>
                  <a:schemeClr val="dk1"/>
                </a:solidFill>
              </a:rPr>
              <a:t>synthetic dataset</a:t>
            </a:r>
            <a:r>
              <a:rPr lang="en-US" sz="1200">
                <a:solidFill>
                  <a:schemeClr val="dk1"/>
                </a:solidFill>
              </a:rPr>
              <a:t> containing complex Vietnamese diacritics and tonal marks.</a:t>
            </a:r>
            <a:endParaRPr sz="12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 sz="1200">
                <a:solidFill>
                  <a:schemeClr val="dk1"/>
                </a:solidFill>
              </a:rPr>
              <a:t>Enhanced the </a:t>
            </a:r>
            <a:r>
              <a:rPr b="1" lang="en-US" sz="1200">
                <a:solidFill>
                  <a:schemeClr val="dk1"/>
                </a:solidFill>
              </a:rPr>
              <a:t>OCR accuracy</a:t>
            </a:r>
            <a:r>
              <a:rPr lang="en-US" sz="1200">
                <a:solidFill>
                  <a:schemeClr val="dk1"/>
                </a:solidFill>
              </a:rPr>
              <a:t> by preserving the morphological structure of Vietnamese characters during the super-resolution process.</a:t>
            </a:r>
            <a:endParaRPr sz="13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17145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ahoma"/>
              <a:buNone/>
            </a:pPr>
            <a:r>
              <a:t/>
            </a:r>
            <a:endParaRPr sz="13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9" name="Google Shape;179;p26"/>
          <p:cNvSpPr/>
          <p:nvPr/>
        </p:nvSpPr>
        <p:spPr>
          <a:xfrm>
            <a:off x="5343525" y="5652802"/>
            <a:ext cx="4740300" cy="2650200"/>
          </a:xfrm>
          <a:prstGeom prst="roundRect">
            <a:avLst>
              <a:gd fmla="val 16667" name="adj"/>
            </a:avLst>
          </a:prstGeom>
          <a:solidFill>
            <a:srgbClr val="D1F3F3"/>
          </a:solidFill>
          <a:ln cap="flat" cmpd="sng" w="19050">
            <a:solidFill>
              <a:srgbClr val="0073A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●</a:t>
            </a:r>
            <a: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Create pairs of high-resolution and degraded (blurry/noisy) images featuring complex Vietnamese accented characters.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12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●</a:t>
            </a:r>
            <a: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Expand the model’s character set and fine-tune the architecture to specifically recognize and preserve Vietnamese tonal marks.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12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12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●</a:t>
            </a:r>
            <a: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Restore low-quality text images to high-resolution and verify the accuracy through OCR (Optical Character Recognition) performance.</a:t>
            </a:r>
            <a:endParaRPr sz="12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80" name="Google Shape;180;p26"/>
          <p:cNvSpPr txBox="1"/>
          <p:nvPr/>
        </p:nvSpPr>
        <p:spPr>
          <a:xfrm>
            <a:off x="7844025" y="11355050"/>
            <a:ext cx="190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1</a:t>
            </a:r>
            <a:endParaRPr sz="8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81" name="Google Shape;181;p26"/>
          <p:cNvSpPr txBox="1"/>
          <p:nvPr/>
        </p:nvSpPr>
        <p:spPr>
          <a:xfrm>
            <a:off x="7774425" y="11526225"/>
            <a:ext cx="190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0</a:t>
            </a:r>
            <a:endParaRPr sz="8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82" name="Google Shape;182;p26" title="Gemini_Generated_Image_w6jeqow6jeqow6j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650" y="5639152"/>
            <a:ext cx="4542602" cy="265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6"/>
          <p:cNvSpPr txBox="1"/>
          <p:nvPr/>
        </p:nvSpPr>
        <p:spPr>
          <a:xfrm>
            <a:off x="680350" y="8823432"/>
            <a:ext cx="5471700" cy="19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00">
                <a:solidFill>
                  <a:schemeClr val="dk1"/>
                </a:solidFill>
              </a:rPr>
              <a:t>1. Synthetic Dataset Generation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Content:</a:t>
            </a:r>
            <a:r>
              <a:rPr lang="en-US" sz="1300">
                <a:solidFill>
                  <a:schemeClr val="dk1"/>
                </a:solidFill>
              </a:rPr>
              <a:t> We utilize diverse Unicode fonts and backgrounds to create a rich Vietnamese text corpus.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Degradation:</a:t>
            </a:r>
            <a:r>
              <a:rPr lang="en-US" sz="1300">
                <a:solidFill>
                  <a:schemeClr val="dk1"/>
                </a:solidFill>
              </a:rPr>
              <a:t> Applied controlled Gaussian blur, motion blur, and down-sampling to simulate real-world environmental noise.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Purpose:</a:t>
            </a:r>
            <a:r>
              <a:rPr lang="en-US" sz="1300">
                <a:solidFill>
                  <a:schemeClr val="dk1"/>
                </a:solidFill>
              </a:rPr>
              <a:t> To provide a robust training foundation that covers all 89+ unique Vietnamese characters and tone combinations.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84" name="Google Shape;184;p26" title="Gemini_Generated_Image_xo5k0bxo5k0bxo5k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51731" y="10807126"/>
            <a:ext cx="3749105" cy="204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6" title="Gemini_Generated_Image_rkmqfzrkmqfzrkmq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92538" y="8868158"/>
            <a:ext cx="3623665" cy="19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 txBox="1"/>
          <p:nvPr/>
        </p:nvSpPr>
        <p:spPr>
          <a:xfrm>
            <a:off x="5083991" y="10869826"/>
            <a:ext cx="4821900" cy="19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</a:rPr>
              <a:t>2. DCDM Adaptation &amp; Fine-tuning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Latent Expansion:</a:t>
            </a:r>
            <a:r>
              <a:rPr lang="en-US" sz="1300">
                <a:solidFill>
                  <a:schemeClr val="dk1"/>
                </a:solidFill>
              </a:rPr>
              <a:t> We expanded the character representation space in the latent diffusion module to accommodate Vietnamese-specific glyphs.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Transfer Learning:</a:t>
            </a:r>
            <a:r>
              <a:rPr lang="en-US" sz="1300">
                <a:solidFill>
                  <a:schemeClr val="dk1"/>
                </a:solidFill>
              </a:rPr>
              <a:t> Initialized weights from the original DCDM and fine-tuned on the Vietnamese dataset to link visual structures with specific semantic tones.</a:t>
            </a:r>
            <a:endParaRPr/>
          </a:p>
        </p:txBody>
      </p:sp>
      <p:sp>
        <p:nvSpPr>
          <p:cNvPr id="187" name="Google Shape;187;p26"/>
          <p:cNvSpPr txBox="1"/>
          <p:nvPr/>
        </p:nvSpPr>
        <p:spPr>
          <a:xfrm>
            <a:off x="862350" y="12855041"/>
            <a:ext cx="9283200" cy="1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300">
                <a:solidFill>
                  <a:schemeClr val="dk1"/>
                </a:solidFill>
              </a:rPr>
              <a:t>3. Evaluation Metrics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Visual Quality:</a:t>
            </a:r>
            <a:r>
              <a:rPr lang="en-US" sz="1300">
                <a:solidFill>
                  <a:schemeClr val="dk1"/>
                </a:solidFill>
              </a:rPr>
              <a:t> Measured via PSNR (Peak Signal-to-Noise Ratio) and SSIM (Structural Similarity Index).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-US" sz="1300">
                <a:solidFill>
                  <a:schemeClr val="dk1"/>
                </a:solidFill>
              </a:rPr>
              <a:t>Semantic Accuracy:</a:t>
            </a:r>
            <a:r>
              <a:rPr lang="en-US" sz="1300">
                <a:solidFill>
                  <a:schemeClr val="dk1"/>
                </a:solidFill>
              </a:rPr>
              <a:t> Evaluated by the Character Error Rate (CER) and Word Error Rate (WER) using popular Vietnamese OCR engines (e.g., Tesseract or VietOCR).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新しいプレゼンテーション">
  <a:themeElements>
    <a:clrScheme name="新しいプレゼンテーション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